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67" r:id="rId3"/>
    <p:sldId id="268" r:id="rId4"/>
    <p:sldId id="259" r:id="rId5"/>
    <p:sldId id="258" r:id="rId6"/>
    <p:sldId id="264" r:id="rId7"/>
    <p:sldId id="256" r:id="rId8"/>
    <p:sldId id="257" r:id="rId9"/>
    <p:sldId id="265" r:id="rId10"/>
    <p:sldId id="262" r:id="rId11"/>
    <p:sldId id="260" r:id="rId12"/>
    <p:sldId id="261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17" autoAdjust="0"/>
  </p:normalViewPr>
  <p:slideViewPr>
    <p:cSldViewPr>
      <p:cViewPr>
        <p:scale>
          <a:sx n="123" d="100"/>
          <a:sy n="123" d="100"/>
        </p:scale>
        <p:origin x="-320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2570C-E9A8-4E2E-8308-9229BA0392B9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0590-F923-425F-975D-B16B2ABF04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2570C-E9A8-4E2E-8308-9229BA0392B9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0590-F923-425F-975D-B16B2ABF04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2570C-E9A8-4E2E-8308-9229BA0392B9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0590-F923-425F-975D-B16B2ABF04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2570C-E9A8-4E2E-8308-9229BA0392B9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0590-F923-425F-975D-B16B2ABF04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2570C-E9A8-4E2E-8308-9229BA0392B9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0590-F923-425F-975D-B16B2ABF04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2570C-E9A8-4E2E-8308-9229BA0392B9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0590-F923-425F-975D-B16B2ABF04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2570C-E9A8-4E2E-8308-9229BA0392B9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0590-F923-425F-975D-B16B2ABF04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2570C-E9A8-4E2E-8308-9229BA0392B9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0590-F923-425F-975D-B16B2ABF04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2570C-E9A8-4E2E-8308-9229BA0392B9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0590-F923-425F-975D-B16B2ABF04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2570C-E9A8-4E2E-8308-9229BA0392B9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0590-F923-425F-975D-B16B2ABF04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2570C-E9A8-4E2E-8308-9229BA0392B9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0590-F923-425F-975D-B16B2ABF04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12570C-E9A8-4E2E-8308-9229BA0392B9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B90590-F923-425F-975D-B16B2ABF04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684584" y="2996952"/>
            <a:ext cx="8229600" cy="5793507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 </a:t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Презентация для детей                   </a:t>
            </a:r>
            <a:b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«Кто спрятался за деревом?»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Вован\Pictures\Без названия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4139952" y="3140968"/>
            <a:ext cx="2880320" cy="2880320"/>
          </a:xfrm>
          <a:prstGeom prst="rect">
            <a:avLst/>
          </a:prstGeom>
          <a:noFill/>
        </p:spPr>
      </p:pic>
      <p:pic>
        <p:nvPicPr>
          <p:cNvPr id="4" name="Содержимое 3" descr="Рисунок1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004048" y="1628800"/>
            <a:ext cx="3630718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исунок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148064" y="1700808"/>
            <a:ext cx="3630718" cy="4525963"/>
          </a:xfrm>
        </p:spPr>
      </p:pic>
      <p:pic>
        <p:nvPicPr>
          <p:cNvPr id="4098" name="Picture 2" descr="C:\Users\Вован\Pictures\Без названия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2051720" y="3284984"/>
            <a:ext cx="2727747" cy="27277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Вован\Pictures\50893518_images_1236424388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3779912" y="2519424"/>
            <a:ext cx="4536504" cy="3581451"/>
          </a:xfrm>
          <a:prstGeom prst="rect">
            <a:avLst/>
          </a:prstGeom>
          <a:noFill/>
        </p:spPr>
      </p:pic>
      <p:pic>
        <p:nvPicPr>
          <p:cNvPr id="4" name="Содержимое 3" descr="Рисунок1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004048" y="1700808"/>
            <a:ext cx="3630718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исунок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4048" y="1412776"/>
            <a:ext cx="3630718" cy="4525963"/>
          </a:xfrm>
        </p:spPr>
      </p:pic>
      <p:pic>
        <p:nvPicPr>
          <p:cNvPr id="5" name="Picture 2" descr="C:\Users\Вован\Pictures\50893518_images_1236424388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755576" y="2708920"/>
            <a:ext cx="4536504" cy="35814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 flipH="1">
            <a:off x="4932040" y="3140968"/>
            <a:ext cx="2028825" cy="2862263"/>
          </a:xfrm>
          <a:prstGeom prst="rect">
            <a:avLst/>
          </a:prstGeom>
        </p:spPr>
      </p:pic>
      <p:pic>
        <p:nvPicPr>
          <p:cNvPr id="4" name="Содержимое 3" descr="Рисунок1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076056" y="1628800"/>
            <a:ext cx="3630718" cy="452596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исунок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4048" y="1700808"/>
            <a:ext cx="3630718" cy="4525963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 flipH="1">
            <a:off x="2239963" y="2924175"/>
            <a:ext cx="2028825" cy="286226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339752" y="2852936"/>
            <a:ext cx="5219700" cy="2925762"/>
          </a:xfrm>
          <a:prstGeom prst="rect">
            <a:avLst/>
          </a:prstGeom>
          <a:scene3d>
            <a:camera prst="orthographicFront">
              <a:rot lat="0" lon="300000" rev="0"/>
            </a:camera>
            <a:lightRig rig="threePt" dir="t"/>
          </a:scene3d>
        </p:spPr>
      </p:pic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772816"/>
            <a:ext cx="362742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исунок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860032" y="1844824"/>
            <a:ext cx="3630718" cy="4525963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827584" y="2780928"/>
            <a:ext cx="2305050" cy="3349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4932040" y="3068960"/>
            <a:ext cx="4547334" cy="2791718"/>
          </a:xfrm>
          <a:prstGeom prst="rect">
            <a:avLst/>
          </a:prstGeom>
        </p:spPr>
      </p:pic>
      <p:pic>
        <p:nvPicPr>
          <p:cNvPr id="4" name="Содержимое 3" descr="Рисунок1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499992" y="1772816"/>
            <a:ext cx="3630718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772816"/>
            <a:ext cx="362742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23528" y="3068960"/>
            <a:ext cx="5016500" cy="30797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ован\Pictures\kot57648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355976" y="3140968"/>
            <a:ext cx="2214685" cy="3178073"/>
          </a:xfrm>
          <a:prstGeom prst="rect">
            <a:avLst/>
          </a:prstGeom>
          <a:noFill/>
        </p:spPr>
      </p:pic>
      <p:pic>
        <p:nvPicPr>
          <p:cNvPr id="4" name="Содержимое 3" descr="Рисунок1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932040" y="1772816"/>
            <a:ext cx="3630718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Рисунок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4048" y="1772816"/>
            <a:ext cx="3630718" cy="4525963"/>
          </a:xfrm>
        </p:spPr>
      </p:pic>
      <p:pic>
        <p:nvPicPr>
          <p:cNvPr id="2050" name="Picture 2" descr="C:\Users\Вован\Pictures\kot57648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641257" y="2924944"/>
            <a:ext cx="2107551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0</Words>
  <Application>Microsoft Office PowerPoint</Application>
  <PresentationFormat>Экран (4:3)</PresentationFormat>
  <Paragraphs>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Вован</dc:creator>
  <cp:lastModifiedBy>Paradoks</cp:lastModifiedBy>
  <cp:revision>12</cp:revision>
  <dcterms:created xsi:type="dcterms:W3CDTF">2020-03-09T12:52:32Z</dcterms:created>
  <dcterms:modified xsi:type="dcterms:W3CDTF">2024-02-05T01:44:03Z</dcterms:modified>
</cp:coreProperties>
</file>